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7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534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The incoming wave travels at 5ms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 and has a wavelength of 4m. The wave changes its speed once it moves onto a </a:t>
            </a:r>
            <a:r>
              <a:rPr lang="en-NZ" sz="3600" dirty="0" smtClean="0">
                <a:solidFill>
                  <a:schemeClr val="bg1"/>
                </a:solidFill>
              </a:rPr>
              <a:t>shallower</a:t>
            </a:r>
            <a:r>
              <a:rPr lang="en-NZ" sz="3600" dirty="0" smtClean="0">
                <a:solidFill>
                  <a:schemeClr val="bg1"/>
                </a:solidFill>
              </a:rPr>
              <a:t> </a:t>
            </a:r>
            <a:r>
              <a:rPr lang="en-NZ" sz="3600" dirty="0" smtClean="0">
                <a:solidFill>
                  <a:schemeClr val="bg1"/>
                </a:solidFill>
              </a:rPr>
              <a:t>region and as the result its wavelength </a:t>
            </a:r>
            <a:r>
              <a:rPr lang="en-NZ" sz="3600" dirty="0" smtClean="0">
                <a:solidFill>
                  <a:schemeClr val="bg1"/>
                </a:solidFill>
              </a:rPr>
              <a:t>is 2m</a:t>
            </a:r>
            <a:r>
              <a:rPr lang="en-NZ" sz="3600" dirty="0" smtClean="0">
                <a:solidFill>
                  <a:schemeClr val="bg1"/>
                </a:solidFill>
              </a:rPr>
              <a:t>. What is the speed of the wave </a:t>
            </a:r>
            <a:r>
              <a:rPr lang="en-NZ" sz="3600" dirty="0" smtClean="0">
                <a:solidFill>
                  <a:schemeClr val="bg1"/>
                </a:solidFill>
              </a:rPr>
              <a:t>now?</a:t>
            </a:r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The angle which the incoming wave is coming towards </a:t>
            </a:r>
            <a:r>
              <a:rPr lang="en-NZ" sz="3600" dirty="0" smtClean="0">
                <a:solidFill>
                  <a:schemeClr val="bg1"/>
                </a:solidFill>
              </a:rPr>
              <a:t>the </a:t>
            </a:r>
            <a:r>
              <a:rPr lang="en-NZ" sz="3600" dirty="0" smtClean="0">
                <a:solidFill>
                  <a:schemeClr val="bg1"/>
                </a:solidFill>
              </a:rPr>
              <a:t>straight boundary </a:t>
            </a:r>
            <a:r>
              <a:rPr lang="en-NZ" sz="3600" dirty="0" smtClean="0">
                <a:solidFill>
                  <a:schemeClr val="bg1"/>
                </a:solidFill>
              </a:rPr>
              <a:t>of the shallower region is </a:t>
            </a:r>
            <a:r>
              <a:rPr lang="en-NZ" sz="3600" dirty="0" smtClean="0">
                <a:solidFill>
                  <a:schemeClr val="bg1"/>
                </a:solidFill>
              </a:rPr>
              <a:t>40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r>
              <a:rPr lang="en-NZ" sz="3600" dirty="0" smtClean="0">
                <a:solidFill>
                  <a:schemeClr val="bg1"/>
                </a:solidFill>
              </a:rPr>
              <a:t>. Calculate the difference between the angle of incidence and the angle of refraction.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6858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chemeClr val="bg1"/>
                </a:solidFill>
              </a:rPr>
              <a:t>Snell’s Law</a:t>
            </a:r>
          </a:p>
          <a:p>
            <a:endParaRPr lang="en-NZ" sz="4800" dirty="0" smtClean="0">
              <a:solidFill>
                <a:schemeClr val="bg1"/>
              </a:solidFill>
            </a:endParaRPr>
          </a:p>
          <a:p>
            <a:endParaRPr lang="en-NZ" sz="4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81200"/>
            <a:ext cx="6629400" cy="138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0"/>
            <a:ext cx="811477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534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i="1" u="sng" dirty="0" smtClean="0">
                <a:solidFill>
                  <a:schemeClr val="bg1"/>
                </a:solidFill>
              </a:rPr>
              <a:t>Try this!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water wave moves onto a deeper region.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The angle of incidence = 80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endParaRPr lang="en-NZ" sz="3600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Refractive index of the shallow water = 1.3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Refractive index of the deeper water = 1.0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Calculate the angle of refraction.</a:t>
            </a:r>
            <a:endParaRPr lang="en-NZ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118</Words>
  <Application>Microsoft Office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17</cp:revision>
  <dcterms:created xsi:type="dcterms:W3CDTF">2006-08-16T00:00:00Z</dcterms:created>
  <dcterms:modified xsi:type="dcterms:W3CDTF">2012-02-24T01:10:32Z</dcterms:modified>
</cp:coreProperties>
</file>